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9" r:id="rId53"/>
    <p:sldId id="314" r:id="rId54"/>
    <p:sldId id="315" r:id="rId55"/>
    <p:sldId id="316" r:id="rId56"/>
    <p:sldId id="317" r:id="rId57"/>
    <p:sldId id="31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484928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513949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41E0-9C1C-3DC9-3C38-58CF43E0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9759-8962-6003-360A-0DE96FF3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26FB9C-AE29-6791-7651-974CA5413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394877"/>
              </p:ext>
            </p:extLst>
          </p:nvPr>
        </p:nvGraphicFramePr>
        <p:xfrm>
          <a:off x="1096963" y="2108200"/>
          <a:ext cx="100583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Hosting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Scale-Out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Flex 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scalability with soft caps. Can handle spikes more elastically.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200 instances</a:t>
                      </a:r>
                      <a:r>
                        <a:rPr lang="en-US"/>
                        <a:t>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Technically </a:t>
                      </a:r>
                      <a:r>
                        <a:rPr lang="en-US" i="1"/>
                        <a:t>not infinite</a:t>
                      </a:r>
                      <a:r>
                        <a:rPr lang="en-US"/>
                        <a:t> — this is a </a:t>
                      </a:r>
                      <a:r>
                        <a:rPr lang="en-US" b="1"/>
                        <a:t>soft limit</a:t>
                      </a:r>
                      <a:r>
                        <a:rPr lang="en-US"/>
                        <a:t> but can be increased via support request.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7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but supports warm instances and no cold start.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App Service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Traditional plan with manual scaling.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Container Apps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300 replicas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KEDA-driven autoscaling, configurable with min/max.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pPr lvl="1"/>
            <a:r>
              <a:rPr lang="en-US" dirty="0"/>
              <a:t>Keep function apps "warm" using timers or pings.</a:t>
            </a:r>
          </a:p>
          <a:p>
            <a:pPr lvl="1"/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742</TotalTime>
  <Words>2395</Words>
  <Application>Microsoft Office PowerPoint</Application>
  <PresentationFormat>Widescreen</PresentationFormat>
  <Paragraphs>371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Scaling Modes by Plan:</vt:lpstr>
      <vt:lpstr>Cold Starts</vt:lpstr>
      <vt:lpstr>Impact</vt:lpstr>
      <vt:lpstr>Best Practices</vt:lpstr>
      <vt:lpstr>Best Practices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52</cp:revision>
  <dcterms:created xsi:type="dcterms:W3CDTF">2025-06-01T15:53:29Z</dcterms:created>
  <dcterms:modified xsi:type="dcterms:W3CDTF">2025-06-15T16:57:15Z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